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436" r:id="rId2"/>
    <p:sldId id="398" r:id="rId3"/>
    <p:sldId id="399" r:id="rId4"/>
    <p:sldId id="435" r:id="rId5"/>
    <p:sldId id="400" r:id="rId6"/>
    <p:sldId id="431" r:id="rId7"/>
    <p:sldId id="401" r:id="rId8"/>
    <p:sldId id="432" r:id="rId9"/>
    <p:sldId id="433" r:id="rId10"/>
    <p:sldId id="403" r:id="rId11"/>
    <p:sldId id="404" r:id="rId12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8" autoAdjust="0"/>
    <p:restoredTop sz="90482" autoAdjust="0"/>
  </p:normalViewPr>
  <p:slideViewPr>
    <p:cSldViewPr snapToGrid="0" showGuides="1">
      <p:cViewPr varScale="1">
        <p:scale>
          <a:sx n="110" d="100"/>
          <a:sy n="110" d="100"/>
        </p:scale>
        <p:origin x="120" y="240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2016/3/29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gsi.go.j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296403"/>
            <a:ext cx="9144000" cy="979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b="1" dirty="0">
                <a:solidFill>
                  <a:srgbClr val="0070C0"/>
                </a:solidFill>
                <a:latin typeface="+mj-ea"/>
              </a:rPr>
              <a:t>地理院</a:t>
            </a:r>
            <a:r>
              <a:rPr lang="ja-JP" altLang="en-US" sz="5400" b="1" dirty="0" smtClean="0">
                <a:solidFill>
                  <a:srgbClr val="0070C0"/>
                </a:solidFill>
                <a:latin typeface="+mj-ea"/>
              </a:rPr>
              <a:t>地図の活用</a:t>
            </a:r>
            <a:endParaRPr lang="ja-JP" altLang="en-US" sz="5400" b="1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80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を保存する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4" y="1005476"/>
            <a:ext cx="4385583" cy="350846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43" y="157691"/>
            <a:ext cx="3812458" cy="30499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6748" y="2485933"/>
            <a:ext cx="3766647" cy="301331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28975" y="1590675"/>
            <a:ext cx="171450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3419475" y="1257300"/>
            <a:ext cx="4029075" cy="400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626350" y="831850"/>
            <a:ext cx="139700" cy="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9" idx="2"/>
          </p:cNvCxnSpPr>
          <p:nvPr/>
        </p:nvCxnSpPr>
        <p:spPr>
          <a:xfrm>
            <a:off x="7696200" y="927100"/>
            <a:ext cx="279400" cy="6635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7766050" y="1657350"/>
            <a:ext cx="492125" cy="12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908925" y="3149508"/>
            <a:ext cx="139700" cy="9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7920378" y="3242113"/>
            <a:ext cx="58397" cy="7105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71776" y="3975915"/>
            <a:ext cx="492125" cy="12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11150" y="4856374"/>
            <a:ext cx="407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保存ボタンをクリックし、データ形式を選択しデータをダウンロードする。</a:t>
            </a:r>
          </a:p>
        </p:txBody>
      </p:sp>
    </p:spTree>
    <p:extLst>
      <p:ext uri="{BB962C8B-B14F-4D97-AF65-F5344CB8AC3E}">
        <p14:creationId xmlns:p14="http://schemas.microsoft.com/office/powerpoint/2010/main" val="327302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を表示する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793977" y="528731"/>
            <a:ext cx="7556045" cy="4678993"/>
            <a:chOff x="499384" y="371978"/>
            <a:chExt cx="8644616" cy="5138529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9600" y="371978"/>
              <a:ext cx="3454400" cy="2361465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1388277"/>
              <a:ext cx="2545897" cy="1163001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384" y="3331543"/>
              <a:ext cx="3875313" cy="1769726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7588" y="2867132"/>
              <a:ext cx="3438537" cy="2643375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9384" y="881453"/>
              <a:ext cx="3869416" cy="1815748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99384" y="2235200"/>
              <a:ext cx="458559" cy="4620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矢印コネクタ 12"/>
            <p:cNvCxnSpPr>
              <a:stCxn id="12" idx="3"/>
            </p:cNvCxnSpPr>
            <p:nvPr/>
          </p:nvCxnSpPr>
          <p:spPr>
            <a:xfrm flipV="1">
              <a:off x="957943" y="2365829"/>
              <a:ext cx="3947886" cy="1003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/>
            <p:cNvSpPr/>
            <p:nvPr/>
          </p:nvSpPr>
          <p:spPr>
            <a:xfrm>
              <a:off x="6589486" y="2118305"/>
              <a:ext cx="377371" cy="1459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966857" y="2235200"/>
              <a:ext cx="1494518" cy="1808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正方形/長方形 15"/>
            <p:cNvSpPr/>
            <p:nvPr/>
          </p:nvSpPr>
          <p:spPr>
            <a:xfrm>
              <a:off x="8472261" y="2416015"/>
              <a:ext cx="628196" cy="188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/>
            <p:cNvCxnSpPr>
              <a:stCxn id="16" idx="1"/>
            </p:cNvCxnSpPr>
            <p:nvPr/>
          </p:nvCxnSpPr>
          <p:spPr>
            <a:xfrm flipH="1" flipV="1">
              <a:off x="6081486" y="2430057"/>
              <a:ext cx="2390775" cy="801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/>
            <p:cNvSpPr/>
            <p:nvPr/>
          </p:nvSpPr>
          <p:spPr>
            <a:xfrm>
              <a:off x="2618649" y="4788934"/>
              <a:ext cx="589008" cy="218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V="1">
              <a:off x="3207657" y="4412322"/>
              <a:ext cx="2481943" cy="4470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 flipH="1">
              <a:off x="4326619" y="2440329"/>
              <a:ext cx="1558925" cy="8361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テキスト ボックス 20"/>
          <p:cNvSpPr txBox="1"/>
          <p:nvPr/>
        </p:nvSpPr>
        <p:spPr>
          <a:xfrm>
            <a:off x="3555022" y="5376446"/>
            <a:ext cx="2033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/>
              <a:t>QGIS</a:t>
            </a:r>
            <a:r>
              <a:rPr kumimoji="1" lang="ja-JP" altLang="en-US" sz="1600" b="1" dirty="0" smtClean="0"/>
              <a:t>で</a:t>
            </a:r>
            <a:r>
              <a:rPr kumimoji="1" lang="en-US" altLang="ja-JP" sz="1600" b="1" dirty="0" err="1" smtClean="0"/>
              <a:t>geojson</a:t>
            </a:r>
            <a:r>
              <a:rPr kumimoji="1" lang="ja-JP" altLang="en-US" sz="1600" b="1" dirty="0" smtClean="0"/>
              <a:t>を表示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57473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地理院地図とは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7313" y="1202426"/>
            <a:ext cx="82493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・国土地理院の地図、空中写真を閲覧できるサービス</a:t>
            </a:r>
            <a:endParaRPr kumimoji="1" lang="en-US" altLang="ja-JP" sz="2800" b="1" dirty="0" smtClean="0"/>
          </a:p>
          <a:p>
            <a:endParaRPr lang="en-US" altLang="ja-JP" sz="2800" b="1" dirty="0"/>
          </a:p>
          <a:p>
            <a:r>
              <a:rPr kumimoji="1" lang="ja-JP" altLang="en-US" sz="2800" b="1" dirty="0" smtClean="0"/>
              <a:t>・基準点や土地条件図などの情報が公開されている</a:t>
            </a:r>
            <a:endParaRPr kumimoji="1" lang="en-US" altLang="ja-JP" sz="2800" b="1" dirty="0" smtClean="0"/>
          </a:p>
          <a:p>
            <a:endParaRPr lang="en-US" altLang="ja-JP" sz="2800" b="1" dirty="0"/>
          </a:p>
          <a:p>
            <a:r>
              <a:rPr lang="ja-JP" altLang="en-US" sz="2800" b="1" dirty="0"/>
              <a:t>・災害に関する</a:t>
            </a:r>
            <a:r>
              <a:rPr lang="ja-JP" altLang="en-US" sz="2800" b="1" dirty="0" smtClean="0"/>
              <a:t>情報の更新が早い</a:t>
            </a:r>
            <a:endParaRPr lang="en-US" altLang="ja-JP" sz="2800" b="1" dirty="0" smtClean="0"/>
          </a:p>
          <a:p>
            <a:endParaRPr lang="en-US" altLang="ja-JP" sz="2800" b="1" dirty="0"/>
          </a:p>
          <a:p>
            <a:r>
              <a:rPr lang="ja-JP" altLang="en-US" sz="2800" b="1" dirty="0" smtClean="0"/>
              <a:t>・様々な地図、空中写真をタイルで配信している</a:t>
            </a:r>
            <a:endParaRPr lang="en-US" altLang="ja-JP" sz="2800" b="1" dirty="0" smtClean="0"/>
          </a:p>
          <a:p>
            <a:endParaRPr kumimoji="1" lang="en-US" altLang="ja-JP" sz="2800" b="1" dirty="0"/>
          </a:p>
          <a:p>
            <a:r>
              <a:rPr lang="ja-JP" altLang="en-US" sz="2800" b="1" dirty="0" smtClean="0"/>
              <a:t>・</a:t>
            </a:r>
            <a:r>
              <a:rPr lang="en-US" altLang="ja-JP" sz="2800" b="1" dirty="0" smtClean="0"/>
              <a:t>GitHub</a:t>
            </a:r>
            <a:r>
              <a:rPr lang="ja-JP" altLang="en-US" sz="2800" b="1" dirty="0" smtClean="0"/>
              <a:t>でソースコードが公開されている</a:t>
            </a:r>
            <a:endParaRPr kumimoji="1" lang="ja-JP" alt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9604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975" y="945960"/>
            <a:ext cx="5376049" cy="4300840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地理院地図を開く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123636" y="5246800"/>
            <a:ext cx="4896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3"/>
              </a:rPr>
              <a:t>http://maps.gsi.go.</a:t>
            </a:r>
            <a:r>
              <a:rPr lang="ja-JP" altLang="en-US" sz="1600" b="1" dirty="0" smtClean="0">
                <a:hlinkClick r:id="rId3"/>
              </a:rPr>
              <a:t>jp</a:t>
            </a:r>
            <a:r>
              <a:rPr lang="ja-JP" altLang="en-US" sz="1600" b="1" dirty="0" smtClean="0"/>
              <a:t>　にアクセスし、地理院地図を開く</a:t>
            </a:r>
            <a:endParaRPr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37556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012405" y="836022"/>
            <a:ext cx="5100207" cy="4115572"/>
            <a:chOff x="1647371" y="751160"/>
            <a:chExt cx="5849259" cy="467940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7371" y="751160"/>
              <a:ext cx="5849258" cy="4679406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2162630" y="1167029"/>
              <a:ext cx="5334000" cy="1584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1647371" y="4851808"/>
              <a:ext cx="5849258" cy="57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機能</a:t>
            </a:r>
            <a:r>
              <a:rPr lang="ja-JP" altLang="en-US" sz="3200" b="1" dirty="0" smtClean="0">
                <a:solidFill>
                  <a:srgbClr val="0070C0"/>
                </a:solidFill>
              </a:rPr>
              <a:t>の説明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68989" y="5134156"/>
            <a:ext cx="5606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/>
              <a:t>上の検索から、住所や緯度経度の検索ができる。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下のボックスに中央カーソルの緯度経度や標高が表示される。</a:t>
            </a:r>
          </a:p>
        </p:txBody>
      </p:sp>
    </p:spTree>
    <p:extLst>
      <p:ext uri="{BB962C8B-B14F-4D97-AF65-F5344CB8AC3E}">
        <p14:creationId xmlns:p14="http://schemas.microsoft.com/office/powerpoint/2010/main" val="160475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14" y="603157"/>
            <a:ext cx="5753100" cy="460248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985" y="1949329"/>
            <a:ext cx="1685926" cy="1409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985" y="642803"/>
            <a:ext cx="1685926" cy="6334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336" y="2445758"/>
            <a:ext cx="734863" cy="17907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060" y="4481146"/>
            <a:ext cx="1662654" cy="594469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1194099" y="1154654"/>
            <a:ext cx="818606" cy="357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1116199" y="1755545"/>
            <a:ext cx="830786" cy="193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567082" y="2025511"/>
            <a:ext cx="74978" cy="420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642060" y="4481146"/>
            <a:ext cx="1662654" cy="594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68310" y="563492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806512" y="1905182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66087" y="2315625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3260" y="4737061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④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133525" y="751020"/>
            <a:ext cx="2849109" cy="35394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 </a:t>
            </a:r>
            <a:r>
              <a:rPr lang="ja-JP" altLang="en-US" sz="1600" b="1" dirty="0" smtClean="0"/>
              <a:t>表示中の情報：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現在</a:t>
            </a:r>
            <a:r>
              <a:rPr kumimoji="1" lang="ja-JP" altLang="en-US" sz="1600" b="1" dirty="0"/>
              <a:t>表示</a:t>
            </a:r>
            <a:r>
              <a:rPr kumimoji="1" lang="ja-JP" altLang="en-US" sz="1600" b="1" dirty="0" smtClean="0"/>
              <a:t>しているレイヤの詳細などを確認できる。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② </a:t>
            </a:r>
            <a:r>
              <a:rPr lang="ja-JP" altLang="en-US" sz="1600" b="1" dirty="0"/>
              <a:t>表示</a:t>
            </a:r>
            <a:r>
              <a:rPr lang="ja-JP" altLang="en-US" sz="1600" b="1" dirty="0" smtClean="0"/>
              <a:t>できる情報：</a:t>
            </a:r>
            <a:endParaRPr lang="en-US" altLang="ja-JP" sz="1600" b="1" dirty="0" smtClean="0"/>
          </a:p>
          <a:p>
            <a:r>
              <a:rPr kumimoji="1" lang="ja-JP" altLang="en-US" sz="1600" b="1" dirty="0" smtClean="0"/>
              <a:t>空中写真や基準点など表示できるレイヤを選択できる。</a:t>
            </a:r>
            <a:endParaRPr kumimoji="1"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③ 地理院地図について：</a:t>
            </a:r>
            <a:endParaRPr kumimoji="1" lang="en-US" altLang="ja-JP" sz="1600" b="1" dirty="0" smtClean="0"/>
          </a:p>
          <a:p>
            <a:r>
              <a:rPr lang="ja-JP" altLang="en-US" sz="1600" b="1" dirty="0" smtClean="0"/>
              <a:t>ヘルプ、利用規約、お知らせなどが確認できる。</a:t>
            </a:r>
            <a:endParaRPr lang="en-US" altLang="ja-JP" sz="1600" b="1" dirty="0" smtClean="0"/>
          </a:p>
          <a:p>
            <a:endParaRPr kumimoji="1" lang="en-US" altLang="ja-JP" sz="1600" b="1" dirty="0"/>
          </a:p>
          <a:p>
            <a:r>
              <a:rPr lang="ja-JP" altLang="en-US" sz="1600" b="1" dirty="0" smtClean="0"/>
              <a:t>④ベースマップの選択や透過率が選択できる。</a:t>
            </a:r>
            <a:endParaRPr kumimoji="1" lang="ja-JP" alt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9812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4" y="195263"/>
            <a:ext cx="6477000" cy="51816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5385" y="885827"/>
            <a:ext cx="1038089" cy="11525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4010" y="2352676"/>
            <a:ext cx="969464" cy="1600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8299" y="3041244"/>
            <a:ext cx="2343150" cy="182326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H="1" flipV="1">
            <a:off x="3302598" y="1065007"/>
            <a:ext cx="2560320" cy="172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3143474" y="1516828"/>
            <a:ext cx="2450502" cy="8358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5787614" y="1731981"/>
            <a:ext cx="355002" cy="1309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2942520" y="663715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48839" y="2091186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②</a:t>
            </a:r>
            <a:endParaRPr kumimoji="1" lang="ja-JP" altLang="en-US" sz="1600" b="1" dirty="0" smtClean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73661" y="3197542"/>
            <a:ext cx="391454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632065" y="751020"/>
            <a:ext cx="2350569" cy="329320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① </a:t>
            </a:r>
            <a:r>
              <a:rPr lang="ja-JP" altLang="en-US" sz="1600" b="1" dirty="0" smtClean="0"/>
              <a:t>表示：  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地図画面に表示されるカーソルなどを設定できる。 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 </a:t>
            </a:r>
            <a:endParaRPr lang="en-US" altLang="ja-JP" sz="1600" b="1" dirty="0"/>
          </a:p>
          <a:p>
            <a:r>
              <a:rPr kumimoji="1" lang="ja-JP" altLang="en-US" sz="1600" b="1" dirty="0" smtClean="0"/>
              <a:t>② ツール</a:t>
            </a:r>
            <a:r>
              <a:rPr lang="ja-JP" altLang="en-US" sz="1600" b="1" dirty="0" smtClean="0"/>
              <a:t>：  </a:t>
            </a:r>
            <a:endParaRPr lang="en-US" altLang="ja-JP" sz="1600" b="1" dirty="0" smtClean="0"/>
          </a:p>
          <a:p>
            <a:r>
              <a:rPr lang="ja-JP" altLang="en-US" sz="1600" b="1" dirty="0" smtClean="0"/>
              <a:t>ベクトル</a:t>
            </a:r>
            <a:r>
              <a:rPr lang="ja-JP" altLang="en-US" sz="1600" b="1" dirty="0"/>
              <a:t>データ</a:t>
            </a:r>
            <a:r>
              <a:rPr lang="ja-JP" altLang="en-US" sz="1600" b="1" dirty="0" smtClean="0"/>
              <a:t>の作成や計測などができる。  </a:t>
            </a:r>
            <a:endParaRPr lang="en-US" altLang="ja-JP" sz="1600" b="1" dirty="0" smtClean="0"/>
          </a:p>
          <a:p>
            <a:endParaRPr lang="en-US" altLang="ja-JP" sz="1600" b="1" dirty="0"/>
          </a:p>
          <a:p>
            <a:r>
              <a:rPr kumimoji="1" lang="ja-JP" altLang="en-US" sz="1600" b="1" dirty="0" smtClean="0"/>
              <a:t>③ </a:t>
            </a:r>
            <a:r>
              <a:rPr kumimoji="1" lang="en-US" altLang="ja-JP" sz="1600" b="1" dirty="0" smtClean="0"/>
              <a:t>3D</a:t>
            </a:r>
            <a:r>
              <a:rPr kumimoji="1" lang="ja-JP" altLang="en-US" sz="1600" b="1" dirty="0" smtClean="0"/>
              <a:t>：  </a:t>
            </a:r>
            <a:endParaRPr kumimoji="1" lang="en-US" altLang="ja-JP" sz="1600" b="1" dirty="0" smtClean="0"/>
          </a:p>
          <a:p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表示ができる。データは、</a:t>
            </a:r>
            <a:r>
              <a:rPr lang="en-US" altLang="ja-JP" sz="1600" b="1" dirty="0" smtClean="0"/>
              <a:t>3D</a:t>
            </a:r>
            <a:r>
              <a:rPr lang="ja-JP" altLang="en-US" sz="1600" b="1" dirty="0" smtClean="0"/>
              <a:t>プリンター</a:t>
            </a:r>
            <a:r>
              <a:rPr lang="ja-JP" altLang="en-US" sz="1600" b="1" dirty="0"/>
              <a:t>用</a:t>
            </a:r>
            <a:r>
              <a:rPr lang="ja-JP" altLang="en-US" sz="1600" b="1" dirty="0" smtClean="0"/>
              <a:t>のファイルでダウンロードできる。</a:t>
            </a:r>
            <a:endParaRPr kumimoji="1" lang="en-US" altLang="ja-JP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550402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作図する（ポイント）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02" y="832862"/>
            <a:ext cx="4415298" cy="35322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3257" y="157691"/>
            <a:ext cx="3962400" cy="31699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3257" y="2294193"/>
            <a:ext cx="3962400" cy="316991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464859" y="1430768"/>
            <a:ext cx="129092" cy="118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 flipV="1">
            <a:off x="3689873" y="1177106"/>
            <a:ext cx="3722146" cy="342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7143078" y="1570616"/>
            <a:ext cx="914400" cy="195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236669" y="4604273"/>
            <a:ext cx="4464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/>
              <a:t>ポイントの作成ボタンをクリックし、任意の点をクリックする。ポイントの情報を入力し、確定をクリックする。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398859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作図する（ライン）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03" y="820736"/>
            <a:ext cx="4450897" cy="356071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661" y="0"/>
            <a:ext cx="3933373" cy="31466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660" y="2469242"/>
            <a:ext cx="3933373" cy="314669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9520" y="4690334"/>
            <a:ext cx="446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ライン</a:t>
            </a:r>
            <a:r>
              <a:rPr kumimoji="1" lang="ja-JP" altLang="en-US" sz="1600" b="1" dirty="0" smtClean="0"/>
              <a:t>の作成ボタンをクリックし、任意の点をクリックする。ラインの情報を入力し、確定をクリックする。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560781" y="1412363"/>
            <a:ext cx="129092" cy="118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3689873" y="1177106"/>
            <a:ext cx="3722146" cy="342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>
            <a:off x="7143078" y="1570616"/>
            <a:ext cx="914400" cy="195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9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作図する（ポリゴン）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29" y="1058862"/>
            <a:ext cx="4318002" cy="34544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627" y="1058862"/>
            <a:ext cx="4318000" cy="345440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50023" y="1602888"/>
            <a:ext cx="193637" cy="172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743660" y="1688952"/>
            <a:ext cx="3775935" cy="86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009546" y="4837369"/>
            <a:ext cx="5124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ポリゴン</a:t>
            </a:r>
            <a:r>
              <a:rPr kumimoji="1" lang="ja-JP" altLang="en-US" sz="1600" b="1" dirty="0" smtClean="0"/>
              <a:t>の作成ボタンをクリックし、任意の点をクリックする。ポリゴンの情報を入力し、確定をクリックする。</a:t>
            </a:r>
          </a:p>
        </p:txBody>
      </p:sp>
    </p:spTree>
    <p:extLst>
      <p:ext uri="{BB962C8B-B14F-4D97-AF65-F5344CB8AC3E}">
        <p14:creationId xmlns:p14="http://schemas.microsoft.com/office/powerpoint/2010/main" val="235782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3132</TotalTime>
  <Words>350</Words>
  <Application>Microsoft Office PowerPoint</Application>
  <PresentationFormat>画面に合わせる (16:10)</PresentationFormat>
  <Paragraphs>51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地理院地図とは</vt:lpstr>
      <vt:lpstr>地理院地図を開く</vt:lpstr>
      <vt:lpstr>機能の説明</vt:lpstr>
      <vt:lpstr>PowerPoint プレゼンテーション</vt:lpstr>
      <vt:lpstr>PowerPoint プレゼンテーション</vt:lpstr>
      <vt:lpstr>作図する（ポイント）</vt:lpstr>
      <vt:lpstr>作図する（ライン）</vt:lpstr>
      <vt:lpstr>作図する（ポリゴン）</vt:lpstr>
      <vt:lpstr>データを保存する</vt:lpstr>
      <vt:lpstr>データを表示する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</cp:lastModifiedBy>
  <cp:revision>176</cp:revision>
  <dcterms:created xsi:type="dcterms:W3CDTF">2015-06-26T03:04:37Z</dcterms:created>
  <dcterms:modified xsi:type="dcterms:W3CDTF">2016-03-29T02:38:43Z</dcterms:modified>
</cp:coreProperties>
</file>